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75" r:id="rId5"/>
    <p:sldId id="274" r:id="rId6"/>
    <p:sldId id="258" r:id="rId7"/>
    <p:sldId id="272" r:id="rId8"/>
    <p:sldId id="259" r:id="rId9"/>
    <p:sldId id="271" r:id="rId10"/>
    <p:sldId id="270" r:id="rId11"/>
    <p:sldId id="269" r:id="rId12"/>
    <p:sldId id="268" r:id="rId13"/>
    <p:sldId id="267" r:id="rId14"/>
    <p:sldId id="266" r:id="rId15"/>
    <p:sldId id="265" r:id="rId16"/>
    <p:sldId id="264" r:id="rId17"/>
    <p:sldId id="262" r:id="rId18"/>
    <p:sldId id="261" r:id="rId19"/>
    <p:sldId id="260" r:id="rId20"/>
    <p:sldId id="278" r:id="rId21"/>
    <p:sldId id="277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3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8407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83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39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7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34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3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0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3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1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61DA0-9ED2-40F8-803F-7B33B41B09C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FE80B-4E80-4C3E-9E16-5D2F44267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9350-FB58-4149-97D9-5F9A6157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08" y="2742465"/>
            <a:ext cx="8940018" cy="1373070"/>
          </a:xfrm>
        </p:spPr>
        <p:txBody>
          <a:bodyPr/>
          <a:lstStyle/>
          <a:p>
            <a:r>
              <a:rPr lang="en-US" dirty="0"/>
              <a:t>IMDB Movie Dataset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F7EC2-8A52-42D3-AAE9-52914425E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Grant Doyle</a:t>
            </a:r>
          </a:p>
        </p:txBody>
      </p:sp>
      <p:pic>
        <p:nvPicPr>
          <p:cNvPr id="7" name="Project Sound Real">
            <a:hlinkClick r:id="" action="ppaction://media"/>
            <a:extLst>
              <a:ext uri="{FF2B5EF4-FFF2-40B4-BE49-F238E27FC236}">
                <a16:creationId xmlns:a16="http://schemas.microsoft.com/office/drawing/2014/main" id="{FB7958D6-DE7F-4E15-8B85-E7CE9502D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322" y="51677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Number of voters Vs. </a:t>
            </a:r>
            <a:r>
              <a:rPr lang="en-US" sz="4400" dirty="0" err="1">
                <a:solidFill>
                  <a:srgbClr val="FFFFFF"/>
                </a:solidFill>
              </a:rPr>
              <a:t>Imdb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61027-E1B9-402A-8BED-94950176F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07" y="1536970"/>
            <a:ext cx="6008807" cy="3784059"/>
          </a:xfrm>
        </p:spPr>
      </p:pic>
    </p:spTree>
    <p:extLst>
      <p:ext uri="{BB962C8B-B14F-4D97-AF65-F5344CB8AC3E}">
        <p14:creationId xmlns:p14="http://schemas.microsoft.com/office/powerpoint/2010/main" val="148260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Total dataset correlation heat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805D5-A91B-4C61-8FE0-8804A06E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57" y="480701"/>
            <a:ext cx="5571666" cy="5669496"/>
          </a:xfrm>
        </p:spPr>
      </p:pic>
    </p:spTree>
    <p:extLst>
      <p:ext uri="{BB962C8B-B14F-4D97-AF65-F5344CB8AC3E}">
        <p14:creationId xmlns:p14="http://schemas.microsoft.com/office/powerpoint/2010/main" val="317880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Creating Category Bins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4B890-C8F1-4762-A39E-D04B2266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29" y="3057231"/>
            <a:ext cx="5754050" cy="743538"/>
          </a:xfrm>
        </p:spPr>
      </p:pic>
    </p:spTree>
    <p:extLst>
      <p:ext uri="{BB962C8B-B14F-4D97-AF65-F5344CB8AC3E}">
        <p14:creationId xmlns:p14="http://schemas.microsoft.com/office/powerpoint/2010/main" val="271390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 fontScale="90000"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Dropping columns deemed “Unnecessary”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E0DD9-C6E2-40F2-BD1B-B290B3155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63" y="3119060"/>
            <a:ext cx="6257925" cy="586542"/>
          </a:xfrm>
        </p:spPr>
      </p:pic>
    </p:spTree>
    <p:extLst>
      <p:ext uri="{BB962C8B-B14F-4D97-AF65-F5344CB8AC3E}">
        <p14:creationId xmlns:p14="http://schemas.microsoft.com/office/powerpoint/2010/main" val="163127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Columns we are left with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9DFF2-AEEF-460D-9EF2-DA5C82CAC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8" y="2469243"/>
            <a:ext cx="4109229" cy="1518948"/>
          </a:xfrm>
        </p:spPr>
      </p:pic>
    </p:spTree>
    <p:extLst>
      <p:ext uri="{BB962C8B-B14F-4D97-AF65-F5344CB8AC3E}">
        <p14:creationId xmlns:p14="http://schemas.microsoft.com/office/powerpoint/2010/main" val="212028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Beginning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CF262-62F2-4D00-A2BD-451B78C45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93" y="882429"/>
            <a:ext cx="6656934" cy="5093142"/>
          </a:xfrm>
        </p:spPr>
      </p:pic>
    </p:spTree>
    <p:extLst>
      <p:ext uri="{BB962C8B-B14F-4D97-AF65-F5344CB8AC3E}">
        <p14:creationId xmlns:p14="http://schemas.microsoft.com/office/powerpoint/2010/main" val="164638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Lasso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DB5E6-2F7F-467F-922E-A57CF7FA5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21" y="1846280"/>
            <a:ext cx="6854530" cy="3095016"/>
          </a:xfrm>
        </p:spPr>
      </p:pic>
    </p:spTree>
    <p:extLst>
      <p:ext uri="{BB962C8B-B14F-4D97-AF65-F5344CB8AC3E}">
        <p14:creationId xmlns:p14="http://schemas.microsoft.com/office/powerpoint/2010/main" val="128290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Random Forest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80667-5503-4C70-8760-8AB38B9C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95" y="1418561"/>
            <a:ext cx="5238285" cy="4020877"/>
          </a:xfrm>
        </p:spPr>
      </p:pic>
    </p:spTree>
    <p:extLst>
      <p:ext uri="{BB962C8B-B14F-4D97-AF65-F5344CB8AC3E}">
        <p14:creationId xmlns:p14="http://schemas.microsoft.com/office/powerpoint/2010/main" val="225468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Random Forest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496B5-BDA5-4ADF-80ED-4973044B6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92" y="897567"/>
            <a:ext cx="6853578" cy="5327385"/>
          </a:xfrm>
        </p:spPr>
      </p:pic>
    </p:spTree>
    <p:extLst>
      <p:ext uri="{BB962C8B-B14F-4D97-AF65-F5344CB8AC3E}">
        <p14:creationId xmlns:p14="http://schemas.microsoft.com/office/powerpoint/2010/main" val="135201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0B85B-55B7-4EB6-8D83-E68C6587F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610" y="2427041"/>
            <a:ext cx="6333857" cy="1933494"/>
          </a:xfrm>
        </p:spPr>
      </p:pic>
    </p:spTree>
    <p:extLst>
      <p:ext uri="{BB962C8B-B14F-4D97-AF65-F5344CB8AC3E}">
        <p14:creationId xmlns:p14="http://schemas.microsoft.com/office/powerpoint/2010/main" val="423514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26B6F605-FCAF-4D7B-B6AD-7E3A4436C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r="31654"/>
          <a:stretch/>
        </p:blipFill>
        <p:spPr>
          <a:xfrm>
            <a:off x="5039669" y="10"/>
            <a:ext cx="714915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Learning the dataset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0BC0BAB-8547-4CDB-966C-B33109D2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US" sz="1600" dirty="0"/>
              <a:t>Columns not having the same amount of values means missing data. </a:t>
            </a:r>
          </a:p>
        </p:txBody>
      </p:sp>
    </p:spTree>
    <p:extLst>
      <p:ext uri="{BB962C8B-B14F-4D97-AF65-F5344CB8AC3E}">
        <p14:creationId xmlns:p14="http://schemas.microsoft.com/office/powerpoint/2010/main" val="96932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KNN Classifier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24C2C-7960-4F80-AD73-E84E9F97C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08" y="1422327"/>
            <a:ext cx="7019946" cy="4232886"/>
          </a:xfrm>
        </p:spPr>
      </p:pic>
    </p:spTree>
    <p:extLst>
      <p:ext uri="{BB962C8B-B14F-4D97-AF65-F5344CB8AC3E}">
        <p14:creationId xmlns:p14="http://schemas.microsoft.com/office/powerpoint/2010/main" val="120253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Decision Tree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D39C3-479E-4F6F-B4C6-2402F0012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10" y="416077"/>
            <a:ext cx="5905469" cy="5955421"/>
          </a:xfrm>
        </p:spPr>
      </p:pic>
    </p:spTree>
    <p:extLst>
      <p:ext uri="{BB962C8B-B14F-4D97-AF65-F5344CB8AC3E}">
        <p14:creationId xmlns:p14="http://schemas.microsoft.com/office/powerpoint/2010/main" val="160714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Random Forest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D2B10-35E3-4889-8BBA-B4C33838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37" y="345570"/>
            <a:ext cx="6045486" cy="6166859"/>
          </a:xfrm>
        </p:spPr>
      </p:pic>
    </p:spTree>
    <p:extLst>
      <p:ext uri="{BB962C8B-B14F-4D97-AF65-F5344CB8AC3E}">
        <p14:creationId xmlns:p14="http://schemas.microsoft.com/office/powerpoint/2010/main" val="3749442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C95A6-76F5-482F-A6C1-6C1D3653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7" y="2213841"/>
            <a:ext cx="6139336" cy="2359893"/>
          </a:xfrm>
        </p:spPr>
      </p:pic>
    </p:spTree>
    <p:extLst>
      <p:ext uri="{BB962C8B-B14F-4D97-AF65-F5344CB8AC3E}">
        <p14:creationId xmlns:p14="http://schemas.microsoft.com/office/powerpoint/2010/main" val="87606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Beginning to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75A997-8314-4CB9-B1D5-6430A3C5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55" y="2219670"/>
            <a:ext cx="6304793" cy="2504644"/>
          </a:xfrm>
        </p:spPr>
      </p:pic>
    </p:spTree>
    <p:extLst>
      <p:ext uri="{BB962C8B-B14F-4D97-AF65-F5344CB8AC3E}">
        <p14:creationId xmlns:p14="http://schemas.microsoft.com/office/powerpoint/2010/main" val="349473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23712-0511-491B-87F9-E0F947DFB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93" y="810770"/>
            <a:ext cx="6712643" cy="5400115"/>
          </a:xfrm>
        </p:spPr>
      </p:pic>
    </p:spTree>
    <p:extLst>
      <p:ext uri="{BB962C8B-B14F-4D97-AF65-F5344CB8AC3E}">
        <p14:creationId xmlns:p14="http://schemas.microsoft.com/office/powerpoint/2010/main" val="1338932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K Means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2325A-5EEE-4F99-AF90-D868460B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50" y="290859"/>
            <a:ext cx="5554550" cy="62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Budget within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FA326-32F8-4703-BE9C-8CAB353D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4" y="1493291"/>
            <a:ext cx="4267711" cy="3974900"/>
          </a:xfrm>
        </p:spPr>
      </p:pic>
    </p:spTree>
    <p:extLst>
      <p:ext uri="{BB962C8B-B14F-4D97-AF65-F5344CB8AC3E}">
        <p14:creationId xmlns:p14="http://schemas.microsoft.com/office/powerpoint/2010/main" val="203458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Gross and Budget in binary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09E059-97D5-4605-B46E-02C9EF0C2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44" y="1036918"/>
            <a:ext cx="5590335" cy="4784164"/>
          </a:xfrm>
        </p:spPr>
      </p:pic>
    </p:spTree>
    <p:extLst>
      <p:ext uri="{BB962C8B-B14F-4D97-AF65-F5344CB8AC3E}">
        <p14:creationId xmlns:p14="http://schemas.microsoft.com/office/powerpoint/2010/main" val="2491918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Gross in 4 </a:t>
            </a:r>
            <a:r>
              <a:rPr lang="en-US" sz="4400" dirty="0" err="1">
                <a:solidFill>
                  <a:srgbClr val="FFFFFF"/>
                </a:solidFill>
              </a:rPr>
              <a:t>categorys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83C92E-1A90-4E95-A48F-052FC253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61" y="535693"/>
            <a:ext cx="6412194" cy="5786613"/>
          </a:xfrm>
        </p:spPr>
      </p:pic>
    </p:spTree>
    <p:extLst>
      <p:ext uri="{BB962C8B-B14F-4D97-AF65-F5344CB8AC3E}">
        <p14:creationId xmlns:p14="http://schemas.microsoft.com/office/powerpoint/2010/main" val="71773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Determining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5FC72-08A7-44F4-A50A-4A764F733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63" y="2080768"/>
            <a:ext cx="6257925" cy="2663126"/>
          </a:xfrm>
        </p:spPr>
      </p:pic>
    </p:spTree>
    <p:extLst>
      <p:ext uri="{BB962C8B-B14F-4D97-AF65-F5344CB8AC3E}">
        <p14:creationId xmlns:p14="http://schemas.microsoft.com/office/powerpoint/2010/main" val="122432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Conjoint analysis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FCF3-F109-455F-B7DE-6FC47E3DD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09" y="798392"/>
            <a:ext cx="6714103" cy="5261215"/>
          </a:xfrm>
        </p:spPr>
      </p:pic>
    </p:spTree>
    <p:extLst>
      <p:ext uri="{BB962C8B-B14F-4D97-AF65-F5344CB8AC3E}">
        <p14:creationId xmlns:p14="http://schemas.microsoft.com/office/powerpoint/2010/main" val="4208306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Project Summary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102FB1-9EFD-4566-9AAF-F4BC539B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921" y="1485179"/>
            <a:ext cx="6937224" cy="4056590"/>
          </a:xfrm>
        </p:spPr>
      </p:pic>
    </p:spTree>
    <p:extLst>
      <p:ext uri="{BB962C8B-B14F-4D97-AF65-F5344CB8AC3E}">
        <p14:creationId xmlns:p14="http://schemas.microsoft.com/office/powerpoint/2010/main" val="27463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Column values are now the same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741B035D-7C28-4B3C-9FAB-D1BA8414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5857CA5F-2AFA-4DA5-ACB4-CC07041E9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90" y="1758461"/>
            <a:ext cx="6840828" cy="309626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3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17" y="2063262"/>
            <a:ext cx="4480560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Budget Vs. </a:t>
            </a:r>
            <a:r>
              <a:rPr lang="en-US" sz="4400" dirty="0" err="1">
                <a:solidFill>
                  <a:srgbClr val="FFFFFF"/>
                </a:solidFill>
              </a:rPr>
              <a:t>Imdb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EE752-7ED8-4A19-A55F-8CD9E85DB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97" y="1404923"/>
            <a:ext cx="6043657" cy="4014817"/>
          </a:xfrm>
        </p:spPr>
      </p:pic>
    </p:spTree>
    <p:extLst>
      <p:ext uri="{BB962C8B-B14F-4D97-AF65-F5344CB8AC3E}">
        <p14:creationId xmlns:p14="http://schemas.microsoft.com/office/powerpoint/2010/main" val="125520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4144897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Gross Vs. </a:t>
            </a:r>
            <a:r>
              <a:rPr lang="en-US" sz="4400" dirty="0" err="1">
                <a:solidFill>
                  <a:srgbClr val="FFFFFF"/>
                </a:solidFill>
              </a:rPr>
              <a:t>Imdb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061BF-9A38-4F4C-894D-29D9852ED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45" y="1405902"/>
            <a:ext cx="6387742" cy="4046195"/>
          </a:xfrm>
        </p:spPr>
      </p:pic>
    </p:spTree>
    <p:extLst>
      <p:ext uri="{BB962C8B-B14F-4D97-AF65-F5344CB8AC3E}">
        <p14:creationId xmlns:p14="http://schemas.microsoft.com/office/powerpoint/2010/main" val="170391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Duration and </a:t>
            </a:r>
            <a:r>
              <a:rPr lang="en-US" sz="4400" dirty="0" err="1">
                <a:solidFill>
                  <a:srgbClr val="FFFFFF"/>
                </a:solidFill>
              </a:rPr>
              <a:t>Imdb</a:t>
            </a:r>
            <a:r>
              <a:rPr lang="en-US" sz="4400" dirty="0">
                <a:solidFill>
                  <a:srgbClr val="FFFFFF"/>
                </a:solidFill>
              </a:rPr>
              <a:t>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5676A-178A-458D-B63F-33141474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22" y="1290622"/>
            <a:ext cx="6024607" cy="4243419"/>
          </a:xfrm>
        </p:spPr>
      </p:pic>
    </p:spTree>
    <p:extLst>
      <p:ext uri="{BB962C8B-B14F-4D97-AF65-F5344CB8AC3E}">
        <p14:creationId xmlns:p14="http://schemas.microsoft.com/office/powerpoint/2010/main" val="21805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Genre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5AE15-0A75-4B83-98F8-EF95307CA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64" y="1536008"/>
            <a:ext cx="6324035" cy="3483229"/>
          </a:xfrm>
        </p:spPr>
      </p:pic>
    </p:spTree>
    <p:extLst>
      <p:ext uri="{BB962C8B-B14F-4D97-AF65-F5344CB8AC3E}">
        <p14:creationId xmlns:p14="http://schemas.microsoft.com/office/powerpoint/2010/main" val="219075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E62E-6BD1-461D-9AB0-EEC82CE0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Number of critic reviews Vs. </a:t>
            </a:r>
            <a:r>
              <a:rPr lang="en-US" sz="4400" dirty="0" err="1">
                <a:solidFill>
                  <a:srgbClr val="FFFFFF"/>
                </a:solidFill>
              </a:rPr>
              <a:t>Imdb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71F6BC-D41A-41CB-BEA0-CD5D85287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91" y="1476052"/>
            <a:ext cx="5805036" cy="3835471"/>
          </a:xfrm>
        </p:spPr>
      </p:pic>
    </p:spTree>
    <p:extLst>
      <p:ext uri="{BB962C8B-B14F-4D97-AF65-F5344CB8AC3E}">
        <p14:creationId xmlns:p14="http://schemas.microsoft.com/office/powerpoint/2010/main" val="203710131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121</Words>
  <Application>Microsoft Office PowerPoint</Application>
  <PresentationFormat>Widescreen</PresentationFormat>
  <Paragraphs>33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Trebuchet MS</vt:lpstr>
      <vt:lpstr>Berlin</vt:lpstr>
      <vt:lpstr>IMDB Movie Dataset Analysis</vt:lpstr>
      <vt:lpstr>Learning the dataset</vt:lpstr>
      <vt:lpstr>Determining Outliers</vt:lpstr>
      <vt:lpstr>Column values are now the same</vt:lpstr>
      <vt:lpstr>Budget Vs. Imdb</vt:lpstr>
      <vt:lpstr>Gross Vs. Imdb</vt:lpstr>
      <vt:lpstr>Duration and Imdb Correlation</vt:lpstr>
      <vt:lpstr>Genre Performance</vt:lpstr>
      <vt:lpstr>Number of critic reviews Vs. Imdb</vt:lpstr>
      <vt:lpstr>Number of voters Vs. Imdb</vt:lpstr>
      <vt:lpstr>Total dataset correlation heat map</vt:lpstr>
      <vt:lpstr>Creating Category Bins</vt:lpstr>
      <vt:lpstr>Dropping columns deemed “Unnecessary” </vt:lpstr>
      <vt:lpstr>Columns we are left with</vt:lpstr>
      <vt:lpstr>Beginning Regression</vt:lpstr>
      <vt:lpstr>Lasso</vt:lpstr>
      <vt:lpstr>Random Forest Regression</vt:lpstr>
      <vt:lpstr>Random Forest Cont.</vt:lpstr>
      <vt:lpstr>Summary</vt:lpstr>
      <vt:lpstr>KNN Classifier model</vt:lpstr>
      <vt:lpstr>Decision Tree Classifier</vt:lpstr>
      <vt:lpstr>Random Forest Classifier</vt:lpstr>
      <vt:lpstr>Summary</vt:lpstr>
      <vt:lpstr>Beginning to Clustering</vt:lpstr>
      <vt:lpstr>Clusters</vt:lpstr>
      <vt:lpstr>K Means</vt:lpstr>
      <vt:lpstr>Budget within clusters</vt:lpstr>
      <vt:lpstr>Gross and Budget in binary clusters</vt:lpstr>
      <vt:lpstr>Gross in 4 categorys </vt:lpstr>
      <vt:lpstr>Conjoint analysis </vt:lpstr>
      <vt:lpstr>Project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Movie Dataset Analysis</dc:title>
  <dc:creator>Grant Doyle</dc:creator>
  <cp:lastModifiedBy>Grant Doyle</cp:lastModifiedBy>
  <cp:revision>6</cp:revision>
  <dcterms:created xsi:type="dcterms:W3CDTF">2018-12-06T05:03:17Z</dcterms:created>
  <dcterms:modified xsi:type="dcterms:W3CDTF">2018-12-06T06:24:18Z</dcterms:modified>
</cp:coreProperties>
</file>